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7"/>
  </p:notesMasterIdLst>
  <p:sldIdLst>
    <p:sldId id="256" r:id="rId2"/>
    <p:sldId id="262" r:id="rId3"/>
    <p:sldId id="257" r:id="rId4"/>
    <p:sldId id="263" r:id="rId5"/>
    <p:sldId id="258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76" r:id="rId22"/>
    <p:sldId id="260" r:id="rId23"/>
    <p:sldId id="261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oasca, Iulian" initials="BI" lastIdx="1" clrIdx="0">
    <p:extLst>
      <p:ext uri="{19B8F6BF-5375-455C-9EA6-DF929625EA0E}">
        <p15:presenceInfo xmlns:p15="http://schemas.microsoft.com/office/powerpoint/2012/main" userId="S::Iulian.Broasca@centric.eu::1b25fd4a-14a7-4309-b6a3-22dd807c37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D0EB"/>
    <a:srgbClr val="6A30FE"/>
    <a:srgbClr val="B59194"/>
    <a:srgbClr val="FFC8AF"/>
    <a:srgbClr val="FFBFA3"/>
    <a:srgbClr val="FFCDB7"/>
    <a:srgbClr val="FFD1BD"/>
    <a:srgbClr val="FFB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3" autoAdjust="0"/>
    <p:restoredTop sz="80987" autoAdjust="0"/>
  </p:normalViewPr>
  <p:slideViewPr>
    <p:cSldViewPr snapToGrid="0">
      <p:cViewPr varScale="1">
        <p:scale>
          <a:sx n="94" d="100"/>
          <a:sy n="94" d="100"/>
        </p:scale>
        <p:origin x="144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3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D6354-69A5-4451-9670-9222571A8F7E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605B3-6947-4840-B9D2-D4B196ED0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5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4522881-AR-Scanning-Instructi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6057961-ARKit-Geometry-Detec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Buna </a:t>
            </a:r>
            <a:r>
              <a:rPr lang="en-US" dirty="0" err="1" smtClean="0"/>
              <a:t>ziua</a:t>
            </a:r>
            <a:r>
              <a:rPr lang="en-US" dirty="0" smtClean="0"/>
              <a:t>, </a:t>
            </a:r>
            <a:r>
              <a:rPr lang="en-US" dirty="0" err="1" smtClean="0"/>
              <a:t>numele</a:t>
            </a:r>
            <a:r>
              <a:rPr lang="en-US" dirty="0" smtClean="0"/>
              <a:t> meu </a:t>
            </a:r>
            <a:r>
              <a:rPr lang="en-US" dirty="0" err="1" smtClean="0"/>
              <a:t>este</a:t>
            </a:r>
            <a:r>
              <a:rPr lang="en-US" dirty="0" smtClean="0"/>
              <a:t> Broasca </a:t>
            </a:r>
            <a:r>
              <a:rPr lang="en-US" dirty="0" err="1" smtClean="0"/>
              <a:t>Ioan</a:t>
            </a:r>
            <a:r>
              <a:rPr lang="en-US" dirty="0" smtClean="0"/>
              <a:t> Iulian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titlul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lucrarii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licenta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propuse</a:t>
            </a:r>
            <a:r>
              <a:rPr lang="en-US" baseline="0" dirty="0" smtClean="0"/>
              <a:t> de mine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Room Detector.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8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5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Unity Engine este un software care oferă creatorilor de joc setul de funcții</a:t>
            </a:r>
            <a:r>
              <a:rPr lang="en-US" dirty="0"/>
              <a:t> </a:t>
            </a:r>
            <a:r>
              <a:rPr lang="ro-RO" dirty="0"/>
              <a:t>necesare pentru a construi jocuri rapid și eficient.</a:t>
            </a:r>
            <a:endParaRPr lang="en-US" dirty="0"/>
          </a:p>
          <a:p>
            <a:endParaRPr lang="en-US" dirty="0"/>
          </a:p>
          <a:p>
            <a:r>
              <a:rPr lang="en-US" dirty="0"/>
              <a:t>Eu am </a:t>
            </a:r>
            <a:r>
              <a:rPr lang="en-US" dirty="0" err="1"/>
              <a:t>folosit</a:t>
            </a:r>
            <a:r>
              <a:rPr lang="en-US" dirty="0"/>
              <a:t> Unity Engine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beneficii</a:t>
            </a:r>
            <a:r>
              <a:rPr lang="en-US" dirty="0"/>
              <a:t>, precum </a:t>
            </a:r>
            <a:r>
              <a:rPr lang="en-US" dirty="0" err="1"/>
              <a:t>accesul</a:t>
            </a:r>
            <a:r>
              <a:rPr lang="en-US" dirty="0"/>
              <a:t> la un </a:t>
            </a:r>
            <a:r>
              <a:rPr lang="en-US" dirty="0" err="1"/>
              <a:t>spatiu</a:t>
            </a:r>
            <a:r>
              <a:rPr lang="en-US" dirty="0"/>
              <a:t> 3D </a:t>
            </a:r>
            <a:r>
              <a:rPr lang="en-US" dirty="0" err="1"/>
              <a:t>si</a:t>
            </a:r>
            <a:r>
              <a:rPr lang="en-US" dirty="0"/>
              <a:t> la framework-</a:t>
            </a:r>
            <a:r>
              <a:rPr lang="en-US" dirty="0" err="1"/>
              <a:t>uri</a:t>
            </a:r>
            <a:r>
              <a:rPr lang="en-US" dirty="0"/>
              <a:t> de </a:t>
            </a:r>
            <a:r>
              <a:rPr lang="en-US" dirty="0" err="1"/>
              <a:t>realitate</a:t>
            </a:r>
            <a:r>
              <a:rPr lang="en-US" dirty="0"/>
              <a:t> </a:t>
            </a:r>
            <a:r>
              <a:rPr lang="en-US" dirty="0" err="1"/>
              <a:t>augmentata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04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8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AR Foundation este un framework care ne permite să lucrăm cu platforme de</a:t>
            </a:r>
            <a:r>
              <a:rPr lang="en-US" dirty="0"/>
              <a:t> </a:t>
            </a:r>
            <a:r>
              <a:rPr lang="ro-RO" dirty="0"/>
              <a:t>realitate augmentată cu ajutorul engine-ului Unity. Acest framework reprezintă o</a:t>
            </a:r>
            <a:r>
              <a:rPr lang="en-US" dirty="0"/>
              <a:t> </a:t>
            </a:r>
            <a:r>
              <a:rPr lang="ro-RO" dirty="0"/>
              <a:t>interfață ce este construită peste framework-urile ARKit XR sau ARCore XR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framework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beneficii</a:t>
            </a:r>
            <a:r>
              <a:rPr lang="en-US" dirty="0"/>
              <a:t> precum:</a:t>
            </a:r>
          </a:p>
          <a:p>
            <a:r>
              <a:rPr lang="en-US" dirty="0" err="1"/>
              <a:t>Extragerea</a:t>
            </a:r>
            <a:r>
              <a:rPr lang="en-US" dirty="0"/>
              <a:t> </a:t>
            </a:r>
            <a:r>
              <a:rPr lang="en-US" dirty="0" err="1"/>
              <a:t>cadrului</a:t>
            </a:r>
            <a:r>
              <a:rPr lang="en-US" dirty="0"/>
              <a:t> </a:t>
            </a:r>
            <a:r>
              <a:rPr lang="en-US" dirty="0" smtClean="0"/>
              <a:t>video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viitor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dori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integrez</a:t>
            </a:r>
            <a:r>
              <a:rPr lang="en-US" baseline="0" dirty="0" smtClean="0"/>
              <a:t> cu</a:t>
            </a:r>
            <a:r>
              <a:rPr lang="en-US" dirty="0" smtClean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luminozitatii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urmarirea</a:t>
            </a:r>
            <a:r>
              <a:rPr lang="en-US" dirty="0"/>
              <a:t> </a:t>
            </a:r>
            <a:r>
              <a:rPr lang="en-US" dirty="0" err="1"/>
              <a:t>pozitiei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orientarii</a:t>
            </a:r>
            <a:r>
              <a:rPr lang="en-US" dirty="0"/>
              <a:t> </a:t>
            </a:r>
            <a:r>
              <a:rPr lang="en-US" dirty="0" err="1"/>
              <a:t>dispozitivului</a:t>
            </a:r>
            <a:r>
              <a:rPr lang="en-US" dirty="0"/>
              <a:t> in </a:t>
            </a:r>
            <a:r>
              <a:rPr lang="en-US" dirty="0" err="1"/>
              <a:t>spatiu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68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Flask face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dirty="0" err="1"/>
              <a:t>categoriile</a:t>
            </a:r>
            <a:r>
              <a:rPr lang="en-US" dirty="0"/>
              <a:t> micro-framework-</a:t>
            </a:r>
            <a:r>
              <a:rPr lang="en-US" dirty="0" err="1"/>
              <a:t>urilor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faciliteaza</a:t>
            </a:r>
            <a:r>
              <a:rPr lang="en-US" dirty="0"/>
              <a:t> </a:t>
            </a:r>
            <a:r>
              <a:rPr lang="en-US" dirty="0" err="1"/>
              <a:t>primirea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dirijarea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solicitari</a:t>
            </a:r>
            <a:r>
              <a:rPr lang="en-US" dirty="0"/>
              <a:t> HTTP. Flask m-a </a:t>
            </a:r>
            <a:r>
              <a:rPr lang="en-US" dirty="0" err="1"/>
              <a:t>ajutat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construiesc</a:t>
            </a:r>
            <a:r>
              <a:rPr lang="en-US" dirty="0"/>
              <a:t> rapid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usor</a:t>
            </a:r>
            <a:r>
              <a:rPr lang="en-US" dirty="0"/>
              <a:t> un API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Programming Interface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reprezintă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set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definiții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sub-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protocoale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unelte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pentru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programarea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aplicații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software. Un API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pentru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date, Hardware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biblioteci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46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Iar</a:t>
            </a:r>
            <a:r>
              <a:rPr lang="en-US" dirty="0"/>
              <a:t> nu in </a:t>
            </a:r>
            <a:r>
              <a:rPr lang="en-US" dirty="0" err="1"/>
              <a:t>ultimul</a:t>
            </a:r>
            <a:r>
              <a:rPr lang="en-US" dirty="0"/>
              <a:t> rand, </a:t>
            </a:r>
            <a:r>
              <a:rPr lang="en-US" dirty="0" err="1"/>
              <a:t>biblioteca</a:t>
            </a:r>
            <a:r>
              <a:rPr lang="en-US" dirty="0"/>
              <a:t> OpenCV. Anterior am </a:t>
            </a:r>
            <a:r>
              <a:rPr lang="en-US" dirty="0" err="1"/>
              <a:t>mentionat</a:t>
            </a:r>
            <a:r>
              <a:rPr lang="en-US" dirty="0"/>
              <a:t> ca OpenCV-ul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biblioteca</a:t>
            </a:r>
            <a:r>
              <a:rPr lang="en-US" dirty="0"/>
              <a:t> de computer vision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invatare</a:t>
            </a:r>
            <a:r>
              <a:rPr lang="en-US" dirty="0"/>
              <a:t> automata,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detine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2500 de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optimizati</a:t>
            </a:r>
            <a:r>
              <a:rPr lang="en-US" dirty="0"/>
              <a:t> </a:t>
            </a:r>
            <a:r>
              <a:rPr lang="en-US" dirty="0" err="1"/>
              <a:t>folositi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, </a:t>
            </a:r>
            <a:r>
              <a:rPr lang="en-US" dirty="0" err="1"/>
              <a:t>fetelor</a:t>
            </a:r>
            <a:r>
              <a:rPr lang="en-US" dirty="0"/>
              <a:t>, </a:t>
            </a:r>
            <a:r>
              <a:rPr lang="en-US" dirty="0" err="1"/>
              <a:t>corpurilor</a:t>
            </a:r>
            <a:r>
              <a:rPr lang="en-US" dirty="0"/>
              <a:t> </a:t>
            </a:r>
            <a:r>
              <a:rPr lang="en-US" dirty="0" err="1"/>
              <a:t>umane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. Din OpenCV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cativa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spatiului</a:t>
            </a:r>
            <a:r>
              <a:rPr lang="en-US" dirty="0"/>
              <a:t> pe care ii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discuta</a:t>
            </a:r>
            <a:r>
              <a:rPr lang="en-US" dirty="0"/>
              <a:t> </a:t>
            </a:r>
            <a:r>
              <a:rPr lang="en-US" dirty="0" err="1"/>
              <a:t>chiar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16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3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Oriented fast and rotated brief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dezvoltat</a:t>
            </a:r>
            <a:r>
              <a:rPr lang="en-US" dirty="0"/>
              <a:t> de </a:t>
            </a:r>
            <a:r>
              <a:rPr lang="en-US" dirty="0" err="1"/>
              <a:t>cei</a:t>
            </a:r>
            <a:r>
              <a:rPr lang="en-US" dirty="0"/>
              <a:t> de la OpenCV </a:t>
            </a:r>
            <a:r>
              <a:rPr lang="en-US" dirty="0" err="1"/>
              <a:t>avand</a:t>
            </a:r>
            <a:r>
              <a:rPr lang="en-US" dirty="0"/>
              <a:t> </a:t>
            </a:r>
            <a:r>
              <a:rPr lang="en-US" dirty="0" err="1"/>
              <a:t>sarcina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caracteristicilor</a:t>
            </a:r>
            <a:r>
              <a:rPr lang="en-US" dirty="0"/>
              <a:t>. </a:t>
            </a:r>
            <a:r>
              <a:rPr lang="en-US" dirty="0" err="1"/>
              <a:t>Acesta</a:t>
            </a:r>
            <a:r>
              <a:rPr lang="en-US" dirty="0"/>
              <a:t> se </a:t>
            </a:r>
            <a:r>
              <a:rPr lang="en-US" dirty="0" err="1"/>
              <a:t>bazeasca</a:t>
            </a:r>
            <a:r>
              <a:rPr lang="en-US" dirty="0"/>
              <a:t> pe </a:t>
            </a:r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pe </a:t>
            </a:r>
            <a:r>
              <a:rPr lang="en-US" dirty="0" err="1"/>
              <a:t>algoritmul</a:t>
            </a:r>
            <a:r>
              <a:rPr lang="en-US" dirty="0"/>
              <a:t> BRIEF.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0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sau</a:t>
            </a:r>
            <a:r>
              <a:rPr lang="en-US" dirty="0"/>
              <a:t> Features from accelerated and segments test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compara</a:t>
            </a:r>
            <a:r>
              <a:rPr lang="en-US" dirty="0"/>
              <a:t> rapid </a:t>
            </a:r>
            <a:r>
              <a:rPr lang="en-US" dirty="0" err="1"/>
              <a:t>luminozitatea</a:t>
            </a:r>
            <a:r>
              <a:rPr lang="en-US" dirty="0"/>
              <a:t> </a:t>
            </a:r>
            <a:r>
              <a:rPr lang="en-US" dirty="0" err="1"/>
              <a:t>pixelului</a:t>
            </a:r>
            <a:r>
              <a:rPr lang="en-US" dirty="0"/>
              <a:t> p cu alti 16 </a:t>
            </a:r>
            <a:r>
              <a:rPr lang="en-US" dirty="0" err="1"/>
              <a:t>pixeli</a:t>
            </a:r>
            <a:r>
              <a:rPr lang="en-US" dirty="0"/>
              <a:t>, </a:t>
            </a:r>
            <a:r>
              <a:rPr lang="en-US" dirty="0" err="1"/>
              <a:t>afalndu</a:t>
            </a:r>
            <a:r>
              <a:rPr lang="en-US" dirty="0"/>
              <a:t>-se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cerc</a:t>
            </a:r>
            <a:r>
              <a:rPr lang="en-US" dirty="0"/>
              <a:t> mic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p. </a:t>
            </a:r>
          </a:p>
          <a:p>
            <a:r>
              <a:rPr lang="en-US" dirty="0" err="1"/>
              <a:t>Pixelii</a:t>
            </a:r>
            <a:r>
              <a:rPr lang="en-US" dirty="0"/>
              <a:t> din </a:t>
            </a:r>
            <a:r>
              <a:rPr lang="en-US" dirty="0" err="1"/>
              <a:t>cerc</a:t>
            </a:r>
            <a:r>
              <a:rPr lang="en-US" dirty="0"/>
              <a:t> sunt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sortați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(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deschise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închise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similare</a:t>
            </a:r>
            <a:r>
              <a:rPr lang="en-US" dirty="0"/>
              <a:t> cu p).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de 8 </a:t>
            </a:r>
            <a:r>
              <a:rPr lang="en-US" dirty="0" err="1"/>
              <a:t>pixeli</a:t>
            </a:r>
            <a:r>
              <a:rPr lang="en-US" dirty="0"/>
              <a:t> 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întunecați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luminați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p,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 ca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punctele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găsite</a:t>
            </a:r>
            <a:r>
              <a:rPr lang="en-US" dirty="0"/>
              <a:t> de </a:t>
            </a:r>
            <a:r>
              <a:rPr lang="en-US" dirty="0" err="1"/>
              <a:t>algoritmul</a:t>
            </a:r>
            <a:r>
              <a:rPr lang="en-US" dirty="0"/>
              <a:t> FAST ne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locația</a:t>
            </a:r>
            <a:r>
              <a:rPr lang="en-US" dirty="0"/>
              <a:t> </a:t>
            </a:r>
            <a:r>
              <a:rPr lang="en-US" dirty="0" err="1"/>
              <a:t>respectiva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BRIEF </a:t>
            </a:r>
            <a:r>
              <a:rPr lang="en-US" dirty="0" err="1"/>
              <a:t>preia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punctele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gasite</a:t>
            </a:r>
            <a:r>
              <a:rPr lang="en-US" dirty="0"/>
              <a:t> de </a:t>
            </a:r>
            <a:r>
              <a:rPr lang="en-US" dirty="0" err="1"/>
              <a:t>algoritmul</a:t>
            </a:r>
            <a:r>
              <a:rPr lang="en-US" dirty="0"/>
              <a:t> FAST </a:t>
            </a:r>
            <a:r>
              <a:rPr lang="en-US" dirty="0" err="1"/>
              <a:t>si</a:t>
            </a:r>
            <a:r>
              <a:rPr lang="en-US" dirty="0"/>
              <a:t> le </a:t>
            </a:r>
            <a:r>
              <a:rPr lang="en-US" dirty="0" err="1"/>
              <a:t>converteste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vector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impreuna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poata</a:t>
            </a:r>
            <a:r>
              <a:rPr lang="en-US" dirty="0"/>
              <a:t> </a:t>
            </a:r>
            <a:r>
              <a:rPr lang="en-US" dirty="0" err="1"/>
              <a:t>reprezenta</a:t>
            </a:r>
            <a:r>
              <a:rPr lang="en-US" dirty="0"/>
              <a:t> un </a:t>
            </a:r>
            <a:r>
              <a:rPr lang="en-US" dirty="0" err="1"/>
              <a:t>obiect</a:t>
            </a:r>
            <a:r>
              <a:rPr lang="en-US" dirty="0"/>
              <a:t>. </a:t>
            </a:r>
            <a:r>
              <a:rPr lang="en-US" dirty="0" err="1"/>
              <a:t>Vectorul</a:t>
            </a:r>
            <a:r>
              <a:rPr lang="en-US" dirty="0"/>
              <a:t>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 </a:t>
            </a:r>
            <a:r>
              <a:rPr lang="en-US" dirty="0" err="1"/>
              <a:t>contine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1 </a:t>
            </a:r>
            <a:r>
              <a:rPr lang="en-US" dirty="0" err="1"/>
              <a:t>si</a:t>
            </a:r>
            <a:r>
              <a:rPr lang="en-US" dirty="0"/>
              <a:t> 0. </a:t>
            </a:r>
            <a:r>
              <a:rPr lang="en-US" dirty="0" err="1"/>
              <a:t>Algoritmul</a:t>
            </a:r>
            <a:r>
              <a:rPr lang="en-US" dirty="0"/>
              <a:t> BRIEF </a:t>
            </a:r>
            <a:r>
              <a:rPr lang="en-US" dirty="0" err="1"/>
              <a:t>selecteaza</a:t>
            </a:r>
            <a:r>
              <a:rPr lang="en-US" dirty="0"/>
              <a:t> o </a:t>
            </a:r>
            <a:r>
              <a:rPr lang="en-US" dirty="0" err="1"/>
              <a:t>pereche</a:t>
            </a:r>
            <a:r>
              <a:rPr lang="en-US" dirty="0"/>
              <a:t> de </a:t>
            </a:r>
            <a:r>
              <a:rPr lang="en-US" dirty="0" err="1"/>
              <a:t>pixeli</a:t>
            </a:r>
            <a:r>
              <a:rPr lang="en-US" dirty="0"/>
              <a:t> </a:t>
            </a:r>
            <a:r>
              <a:rPr lang="en-US" dirty="0" err="1"/>
              <a:t>aleatorii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extrage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Pixelul</a:t>
            </a:r>
            <a:r>
              <a:rPr lang="en-US" dirty="0"/>
              <a:t> </a:t>
            </a:r>
            <a:r>
              <a:rPr lang="en-US" dirty="0" err="1"/>
              <a:t>selectat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ales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distributie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punctului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. </a:t>
            </a:r>
            <a:r>
              <a:rPr lang="en-US" dirty="0" err="1"/>
              <a:t>Cel</a:t>
            </a:r>
            <a:r>
              <a:rPr lang="en-US" dirty="0"/>
              <a:t> de-al </a:t>
            </a:r>
            <a:r>
              <a:rPr lang="en-US" dirty="0" err="1"/>
              <a:t>doile</a:t>
            </a:r>
            <a:r>
              <a:rPr lang="en-US" dirty="0"/>
              <a:t> pixel </a:t>
            </a:r>
            <a:r>
              <a:rPr lang="en-US" dirty="0" err="1"/>
              <a:t>selectat</a:t>
            </a:r>
            <a:r>
              <a:rPr lang="en-US" dirty="0"/>
              <a:t> din </a:t>
            </a:r>
            <a:r>
              <a:rPr lang="en-US" dirty="0" err="1"/>
              <a:t>perechea</a:t>
            </a:r>
            <a:r>
              <a:rPr lang="en-US" dirty="0"/>
              <a:t> </a:t>
            </a:r>
            <a:r>
              <a:rPr lang="en-US" dirty="0" err="1"/>
              <a:t>aleatorie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extras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distributie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primului</a:t>
            </a:r>
            <a:r>
              <a:rPr lang="en-US" dirty="0"/>
              <a:t> pixel. </a:t>
            </a: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pixel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luminat</a:t>
            </a:r>
            <a:r>
              <a:rPr lang="en-US" dirty="0"/>
              <a:t> </a:t>
            </a:r>
            <a:r>
              <a:rPr lang="en-US" dirty="0" err="1"/>
              <a:t>decat</a:t>
            </a:r>
            <a:r>
              <a:rPr lang="en-US" dirty="0"/>
              <a:t> 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atribui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1, </a:t>
            </a:r>
            <a:r>
              <a:rPr lang="en-US" dirty="0" err="1"/>
              <a:t>iar</a:t>
            </a:r>
            <a:r>
              <a:rPr lang="en-US" dirty="0"/>
              <a:t> in </a:t>
            </a:r>
            <a:r>
              <a:rPr lang="en-US" dirty="0" err="1"/>
              <a:t>caz</a:t>
            </a:r>
            <a:r>
              <a:rPr lang="en-US" dirty="0"/>
              <a:t> </a:t>
            </a:r>
            <a:r>
              <a:rPr lang="en-US" dirty="0" err="1"/>
              <a:t>contrar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0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construieste</a:t>
            </a:r>
            <a:r>
              <a:rPr lang="en-US" dirty="0"/>
              <a:t> </a:t>
            </a:r>
            <a:r>
              <a:rPr lang="en-US" dirty="0" err="1"/>
              <a:t>vectorul</a:t>
            </a:r>
            <a:r>
              <a:rPr lang="en-US" dirty="0"/>
              <a:t> de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binare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gaussiana</a:t>
            </a:r>
            <a:r>
              <a:rPr lang="en-US" dirty="0"/>
              <a:t> se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numeste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distributie</a:t>
            </a:r>
            <a:r>
              <a:rPr lang="en-US" dirty="0"/>
              <a:t> de </a:t>
            </a:r>
            <a:r>
              <a:rPr lang="en-US" dirty="0" err="1"/>
              <a:t>probabilitate</a:t>
            </a:r>
            <a:r>
              <a:rPr lang="en-US" dirty="0"/>
              <a:t> continua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descrie</a:t>
            </a:r>
            <a:r>
              <a:rPr lang="en-US" dirty="0"/>
              <a:t> </a:t>
            </a:r>
            <a:r>
              <a:rPr lang="en-US" dirty="0" err="1"/>
              <a:t>probabilitatea</a:t>
            </a:r>
            <a:r>
              <a:rPr lang="en-US" dirty="0"/>
              <a:t>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uneia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aleatoare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9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Aceasta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agend</a:t>
            </a:r>
            <a:r>
              <a:rPr lang="en-US" baseline="0" dirty="0" smtClean="0"/>
              <a:t>a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parcurge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Descrierea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aplicatiei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cercetare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platforme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tehnolofii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algorimti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folositi</a:t>
            </a:r>
            <a:r>
              <a:rPr lang="en-US" baseline="0" dirty="0" smtClean="0"/>
              <a:t> un demo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concluzie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3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Iar</a:t>
            </a:r>
            <a:r>
              <a:rPr lang="en-US" dirty="0"/>
              <a:t> nu in </a:t>
            </a:r>
            <a:r>
              <a:rPr lang="en-US" dirty="0" err="1"/>
              <a:t>ultimul</a:t>
            </a:r>
            <a:r>
              <a:rPr lang="en-US" dirty="0"/>
              <a:t> rand, </a:t>
            </a:r>
            <a:r>
              <a:rPr lang="en-US" dirty="0" err="1"/>
              <a:t>algoritmul</a:t>
            </a:r>
            <a:r>
              <a:rPr lang="en-US" dirty="0"/>
              <a:t> Brute Force Matcher, </a:t>
            </a:r>
            <a:r>
              <a:rPr lang="en-US" dirty="0" err="1"/>
              <a:t>compara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potriveste</a:t>
            </a:r>
            <a:r>
              <a:rPr lang="en-US" dirty="0"/>
              <a:t> </a:t>
            </a:r>
            <a:r>
              <a:rPr lang="en-US" dirty="0" err="1"/>
              <a:t>caracteristiciile</a:t>
            </a:r>
            <a:r>
              <a:rPr lang="en-US" dirty="0"/>
              <a:t> </a:t>
            </a:r>
            <a:r>
              <a:rPr lang="en-US" dirty="0" err="1"/>
              <a:t>fiecarei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returneaza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 </a:t>
            </a:r>
            <a:r>
              <a:rPr lang="en-US" dirty="0" err="1"/>
              <a:t>potrivire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37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primul</a:t>
            </a:r>
            <a:r>
              <a:rPr lang="en-US" dirty="0" smtClean="0"/>
              <a:t> </a:t>
            </a:r>
            <a:r>
              <a:rPr lang="en-US" dirty="0" err="1" smtClean="0"/>
              <a:t>ecran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cele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butoane</a:t>
            </a:r>
            <a:r>
              <a:rPr lang="en-US" baseline="0" dirty="0" smtClean="0"/>
              <a:t>, Upload Images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Detects space, </a:t>
            </a:r>
            <a:r>
              <a:rPr lang="en-US" baseline="0" dirty="0" err="1" smtClean="0"/>
              <a:t>practic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cele</a:t>
            </a:r>
            <a:r>
              <a:rPr lang="en-US" baseline="0" dirty="0" smtClean="0"/>
              <a:t> 2 module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le-am </a:t>
            </a:r>
            <a:r>
              <a:rPr lang="en-US" baseline="0" dirty="0" err="1" smtClean="0"/>
              <a:t>discutat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diagrama</a:t>
            </a:r>
            <a:r>
              <a:rPr lang="en-US" baseline="0" dirty="0" smtClean="0"/>
              <a:t>. O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butonul</a:t>
            </a:r>
            <a:r>
              <a:rPr lang="en-US" baseline="0" dirty="0" smtClean="0"/>
              <a:t> Upload images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fi </a:t>
            </a:r>
            <a:r>
              <a:rPr lang="en-US" baseline="0" dirty="0" err="1" smtClean="0"/>
              <a:t>redirectionat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ecranul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configurare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camerelor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momentul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acesta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avem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nici</a:t>
            </a:r>
            <a:r>
              <a:rPr lang="en-US" baseline="0" dirty="0" smtClean="0"/>
              <a:t> o camera in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adaugam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Imediat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am </a:t>
            </a:r>
            <a:r>
              <a:rPr lang="en-US" baseline="0" dirty="0" err="1" smtClean="0"/>
              <a:t>adaugam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aceasta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putem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butonul</a:t>
            </a:r>
            <a:r>
              <a:rPr lang="en-US" baseline="0" dirty="0" smtClean="0"/>
              <a:t> camera in </a:t>
            </a:r>
            <a:r>
              <a:rPr lang="en-US" baseline="0" dirty="0" err="1" smtClean="0"/>
              <a:t>dreapta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sus</a:t>
            </a:r>
            <a:r>
              <a:rPr lang="en-US" baseline="0" dirty="0" smtClean="0"/>
              <a:t>. In </a:t>
            </a:r>
            <a:r>
              <a:rPr lang="en-US" baseline="0" dirty="0" err="1" smtClean="0"/>
              <a:t>acest</a:t>
            </a:r>
            <a:r>
              <a:rPr lang="en-US" baseline="0" dirty="0" smtClean="0"/>
              <a:t> moment se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porni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dispozitivului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ecran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buton</a:t>
            </a:r>
            <a:r>
              <a:rPr lang="en-US" baseline="0" dirty="0" smtClean="0"/>
              <a:t> Send image. </a:t>
            </a:r>
            <a:r>
              <a:rPr lang="en-US" baseline="0" dirty="0" err="1" smtClean="0"/>
              <a:t>Putem</a:t>
            </a:r>
            <a:r>
              <a:rPr lang="en-US" baseline="0" dirty="0" smtClean="0"/>
              <a:t> allege </a:t>
            </a:r>
            <a:r>
              <a:rPr lang="en-US" baseline="0" dirty="0" err="1" smtClean="0"/>
              <a:t>cadrul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dorit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trimite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imaginile</a:t>
            </a:r>
            <a:r>
              <a:rPr lang="en-US" baseline="0" dirty="0" smtClean="0"/>
              <a:t> ca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fie </a:t>
            </a:r>
            <a:r>
              <a:rPr lang="en-US" baseline="0" dirty="0" err="1" smtClean="0"/>
              <a:t>stocate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camerele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</a:t>
            </a:r>
            <a:r>
              <a:rPr lang="en-US" baseline="0" dirty="0" err="1" smtClean="0"/>
              <a:t>dorim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configuram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6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Iar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partea</a:t>
            </a:r>
            <a:r>
              <a:rPr lang="en-US" baseline="0" dirty="0" smtClean="0"/>
              <a:t> de Detects space, </a:t>
            </a:r>
            <a:r>
              <a:rPr lang="en-US" baseline="0" dirty="0" err="1" smtClean="0"/>
              <a:t>avem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acelasi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ecran</a:t>
            </a:r>
            <a:r>
              <a:rPr lang="en-US" baseline="0" dirty="0" smtClean="0"/>
              <a:t> principal </a:t>
            </a:r>
            <a:r>
              <a:rPr lang="en-US" baseline="0" dirty="0" err="1" smtClean="0"/>
              <a:t>dar</a:t>
            </a:r>
            <a:r>
              <a:rPr lang="en-US" baseline="0" dirty="0" smtClean="0"/>
              <a:t> de data </a:t>
            </a:r>
            <a:r>
              <a:rPr lang="en-US" baseline="0" dirty="0" err="1" smtClean="0"/>
              <a:t>asta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butonul</a:t>
            </a:r>
            <a:r>
              <a:rPr lang="en-US" baseline="0" dirty="0" smtClean="0"/>
              <a:t> detects space. </a:t>
            </a:r>
            <a:r>
              <a:rPr lang="en-US" baseline="0" dirty="0" err="1" smtClean="0"/>
              <a:t>Imediat</a:t>
            </a:r>
            <a:r>
              <a:rPr lang="en-US" baseline="0" dirty="0" smtClean="0"/>
              <a:t> cum am </a:t>
            </a:r>
            <a:r>
              <a:rPr lang="en-US" baseline="0" dirty="0" err="1" smtClean="0"/>
              <a:t>apasat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deschide</a:t>
            </a:r>
            <a:r>
              <a:rPr lang="en-US" baseline="0" dirty="0" smtClean="0"/>
              <a:t> camera </a:t>
            </a:r>
            <a:r>
              <a:rPr lang="en-US" baseline="0" dirty="0" err="1" smtClean="0"/>
              <a:t>dispozitivului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putea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spatiul</a:t>
            </a:r>
            <a:r>
              <a:rPr lang="en-US" baseline="0" dirty="0" smtClean="0"/>
              <a:t>. In </a:t>
            </a:r>
            <a:r>
              <a:rPr lang="en-US" baseline="0" dirty="0" err="1" smtClean="0"/>
              <a:t>partea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jos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actualizat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numele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spatiului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gasit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concluzie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Room detector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aplicatie</a:t>
            </a:r>
            <a:r>
              <a:rPr lang="en-US" dirty="0"/>
              <a:t> de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scana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spatii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cu un minim de </a:t>
            </a:r>
            <a:r>
              <a:rPr lang="en-US" dirty="0" err="1"/>
              <a:t>efort</a:t>
            </a:r>
            <a:r>
              <a:rPr lang="en-US" dirty="0"/>
              <a:t>.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capabila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adapteze</a:t>
            </a:r>
            <a:r>
              <a:rPr lang="en-US" dirty="0"/>
              <a:t> </a:t>
            </a:r>
            <a:r>
              <a:rPr lang="en-US" dirty="0" err="1"/>
              <a:t>oricand</a:t>
            </a:r>
            <a:r>
              <a:rPr lang="en-US" dirty="0"/>
              <a:t> la </a:t>
            </a:r>
            <a:r>
              <a:rPr lang="en-US" dirty="0" err="1"/>
              <a:t>noi</a:t>
            </a:r>
            <a:r>
              <a:rPr lang="en-US" dirty="0"/>
              <a:t> module cat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detectari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in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cerceratilor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implementarii</a:t>
            </a:r>
            <a:r>
              <a:rPr lang="en-US" dirty="0"/>
              <a:t> </a:t>
            </a:r>
            <a:r>
              <a:rPr lang="en-US" dirty="0" err="1"/>
              <a:t>actuale</a:t>
            </a:r>
            <a:r>
              <a:rPr lang="en-US" dirty="0"/>
              <a:t>, </a:t>
            </a:r>
            <a:r>
              <a:rPr lang="en-US" dirty="0" err="1"/>
              <a:t>aplicatia</a:t>
            </a:r>
            <a:r>
              <a:rPr lang="en-US" dirty="0"/>
              <a:t>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adapta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rezolvarea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. Un </a:t>
            </a:r>
            <a:r>
              <a:rPr lang="en-US" dirty="0" err="1"/>
              <a:t>exemplu</a:t>
            </a:r>
            <a:r>
              <a:rPr lang="en-US" dirty="0"/>
              <a:t> pe care as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dau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in </a:t>
            </a:r>
            <a:r>
              <a:rPr lang="en-US" dirty="0" err="1"/>
              <a:t>sistemul</a:t>
            </a:r>
            <a:r>
              <a:rPr lang="en-US" dirty="0"/>
              <a:t> medical </a:t>
            </a:r>
            <a:r>
              <a:rPr lang="en-US" dirty="0" err="1"/>
              <a:t>ajutand</a:t>
            </a:r>
            <a:r>
              <a:rPr lang="en-US" dirty="0"/>
              <a:t> </a:t>
            </a:r>
            <a:r>
              <a:rPr lang="en-US" dirty="0" err="1"/>
              <a:t>persoanele</a:t>
            </a:r>
            <a:r>
              <a:rPr lang="en-US" dirty="0"/>
              <a:t> cu </a:t>
            </a:r>
            <a:r>
              <a:rPr lang="en-US" dirty="0" err="1"/>
              <a:t>dezabilitati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, </a:t>
            </a:r>
            <a:r>
              <a:rPr lang="en-US" dirty="0" err="1"/>
              <a:t>inlocuid</a:t>
            </a:r>
            <a:r>
              <a:rPr lang="en-US" dirty="0"/>
              <a:t> in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afisarea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 cu un </a:t>
            </a:r>
            <a:r>
              <a:rPr lang="en-US" dirty="0" err="1"/>
              <a:t>mesaj</a:t>
            </a:r>
            <a:r>
              <a:rPr lang="en-US" dirty="0"/>
              <a:t> </a:t>
            </a:r>
            <a:r>
              <a:rPr lang="en-US" dirty="0" err="1"/>
              <a:t>auditiv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aducand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beneficia </a:t>
            </a:r>
            <a:r>
              <a:rPr lang="en-US" dirty="0" err="1"/>
              <a:t>tehnologiilor</a:t>
            </a:r>
            <a:r>
              <a:rPr lang="en-US" dirty="0"/>
              <a:t> precum AR Cloud. AR </a:t>
            </a:r>
            <a:r>
              <a:rPr lang="en-US" dirty="0" smtClean="0"/>
              <a:t>Cloud </a:t>
            </a:r>
            <a:r>
              <a:rPr lang="en-US" dirty="0" err="1" smtClean="0"/>
              <a:t>este</a:t>
            </a:r>
            <a:r>
              <a:rPr lang="en-US" dirty="0" smtClean="0"/>
              <a:t> o </a:t>
            </a:r>
            <a:r>
              <a:rPr lang="en-US" dirty="0" err="1" smtClean="0"/>
              <a:t>colectie</a:t>
            </a:r>
            <a:r>
              <a:rPr lang="en-US" dirty="0" smtClean="0"/>
              <a:t> de </a:t>
            </a:r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reprezintand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/>
              <a:t>harta</a:t>
            </a:r>
            <a:r>
              <a:rPr lang="en-US" dirty="0"/>
              <a:t> a </a:t>
            </a:r>
            <a:r>
              <a:rPr lang="en-US" dirty="0" err="1"/>
              <a:t>lumii</a:t>
            </a:r>
            <a:r>
              <a:rPr lang="en-US" dirty="0"/>
              <a:t> 3D, </a:t>
            </a:r>
            <a:r>
              <a:rPr lang="en-US" dirty="0" err="1"/>
              <a:t>suprapusa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lumea</a:t>
            </a:r>
            <a:r>
              <a:rPr lang="en-US" dirty="0"/>
              <a:t> </a:t>
            </a:r>
            <a:r>
              <a:rPr lang="en-US" dirty="0" err="1"/>
              <a:t>reala</a:t>
            </a:r>
            <a:r>
              <a:rPr lang="en-US" dirty="0"/>
              <a:t>, </a:t>
            </a:r>
            <a:r>
              <a:rPr lang="en-US" dirty="0" err="1"/>
              <a:t>permitand</a:t>
            </a:r>
            <a:r>
              <a:rPr lang="en-US" dirty="0"/>
              <a:t> </a:t>
            </a:r>
            <a:r>
              <a:rPr lang="en-US" dirty="0" err="1"/>
              <a:t>augmentarea</a:t>
            </a:r>
            <a:r>
              <a:rPr lang="en-US" dirty="0"/>
              <a:t>, </a:t>
            </a:r>
            <a:r>
              <a:rPr lang="en-US" dirty="0" err="1"/>
              <a:t>partajarea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legarea</a:t>
            </a:r>
            <a:r>
              <a:rPr lang="en-US" dirty="0"/>
              <a:t> </a:t>
            </a:r>
            <a:r>
              <a:rPr lang="en-US" dirty="0" err="1"/>
              <a:t>informatiilor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experientelor</a:t>
            </a:r>
            <a:r>
              <a:rPr lang="en-US" dirty="0"/>
              <a:t> la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locatii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dirty="0"/>
              <a:t>. </a:t>
            </a:r>
            <a:r>
              <a:rPr lang="en-US" dirty="0" err="1"/>
              <a:t>Misiunea</a:t>
            </a:r>
            <a:r>
              <a:rPr lang="en-US" dirty="0"/>
              <a:t> AR Cloud-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a conduce </a:t>
            </a: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tehnologiei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spatial, a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standardizarii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conectarea</a:t>
            </a:r>
            <a:r>
              <a:rPr lang="en-US" dirty="0"/>
              <a:t> </a:t>
            </a:r>
            <a:r>
              <a:rPr lang="en-US" dirty="0" err="1"/>
              <a:t>lumilor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in </a:t>
            </a:r>
            <a:r>
              <a:rPr lang="en-US" dirty="0" err="1"/>
              <a:t>beneficiul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multumesc</a:t>
            </a:r>
            <a:r>
              <a:rPr lang="en-US" dirty="0" smtClean="0"/>
              <a:t> </a:t>
            </a:r>
            <a:r>
              <a:rPr lang="en-US" dirty="0" err="1" smtClean="0"/>
              <a:t>foarte</a:t>
            </a:r>
            <a:r>
              <a:rPr lang="en-US" dirty="0" smtClean="0"/>
              <a:t> </a:t>
            </a:r>
            <a:r>
              <a:rPr lang="en-US" dirty="0" err="1" smtClean="0"/>
              <a:t>mult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timpul</a:t>
            </a:r>
            <a:r>
              <a:rPr lang="en-US" dirty="0" smtClean="0"/>
              <a:t> </a:t>
            </a:r>
            <a:r>
              <a:rPr lang="en-US" dirty="0" err="1" smtClean="0"/>
              <a:t>acordat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smtClean="0"/>
              <a:t>Aplicația Room Detector este o aplicație concepută pentru detectarea spațiului. Cu</a:t>
            </a:r>
            <a:r>
              <a:rPr lang="en-US" dirty="0" smtClean="0"/>
              <a:t> </a:t>
            </a:r>
            <a:r>
              <a:rPr lang="ro-RO" dirty="0" smtClean="0"/>
              <a:t>ajutorul acestei aplicații, </a:t>
            </a:r>
            <a:r>
              <a:rPr lang="en-US" dirty="0" err="1" smtClean="0"/>
              <a:t>cei</a:t>
            </a:r>
            <a:r>
              <a:rPr lang="en-US" dirty="0" smtClean="0"/>
              <a:t> care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folosesc</a:t>
            </a:r>
            <a:r>
              <a:rPr lang="ro-RO" dirty="0" smtClean="0"/>
              <a:t> vor putea să stocheze și să detecteze diferite spații (camere).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37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Conceptul </a:t>
            </a:r>
            <a:r>
              <a:rPr lang="ro-RO" dirty="0"/>
              <a:t>de spațiu se referă la o cameră care poate fi identificată după un</a:t>
            </a:r>
            <a:r>
              <a:rPr lang="en-US" dirty="0"/>
              <a:t> </a:t>
            </a:r>
            <a:r>
              <a:rPr lang="ro-RO" dirty="0"/>
              <a:t>nume introdus de utilizator. Utilizatorul poate folosi această aplicație accesând unul din cele</a:t>
            </a:r>
            <a:r>
              <a:rPr lang="en-US" dirty="0"/>
              <a:t> </a:t>
            </a:r>
            <a:r>
              <a:rPr lang="ro-RO" dirty="0"/>
              <a:t>două module: </a:t>
            </a:r>
            <a:endParaRPr lang="en-US" dirty="0"/>
          </a:p>
          <a:p>
            <a:r>
              <a:rPr lang="en-US" dirty="0"/>
              <a:t>1. </a:t>
            </a:r>
            <a:r>
              <a:rPr lang="ro-RO" dirty="0"/>
              <a:t>primul modul este cel de încărcare a spațiilor ce se doresc a fi înregistrate pentru</a:t>
            </a:r>
            <a:r>
              <a:rPr lang="en-US" dirty="0"/>
              <a:t> </a:t>
            </a:r>
            <a:r>
              <a:rPr lang="ro-RO" dirty="0"/>
              <a:t>a fi recunoscute mai târziu, </a:t>
            </a:r>
            <a:endParaRPr lang="en-US" dirty="0"/>
          </a:p>
          <a:p>
            <a:r>
              <a:rPr lang="en-US" dirty="0"/>
              <a:t>2. </a:t>
            </a:r>
            <a:r>
              <a:rPr lang="ro-RO" dirty="0"/>
              <a:t>iar cel de-al doilea modul se va ocupa de detectarea spațiilor.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Conform </a:t>
            </a:r>
            <a:r>
              <a:rPr lang="en-US" dirty="0" err="1"/>
              <a:t>diagramei</a:t>
            </a:r>
            <a:r>
              <a:rPr lang="en-US" dirty="0"/>
              <a:t> de </a:t>
            </a:r>
            <a:r>
              <a:rPr lang="en-US" dirty="0" err="1"/>
              <a:t>stari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actiunile</a:t>
            </a:r>
            <a:r>
              <a:rPr lang="en-US" dirty="0"/>
              <a:t> pe care le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Primul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se </a:t>
            </a:r>
            <a:r>
              <a:rPr lang="en-US" dirty="0" err="1"/>
              <a:t>numeste</a:t>
            </a:r>
            <a:r>
              <a:rPr lang="en-US" dirty="0"/>
              <a:t> Upload Images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administratori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configurarea</a:t>
            </a:r>
            <a:r>
              <a:rPr lang="en-US" dirty="0"/>
              <a:t> </a:t>
            </a:r>
            <a:r>
              <a:rPr lang="en-US" dirty="0" err="1"/>
              <a:t>camerelelor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adauge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aleaga</a:t>
            </a:r>
            <a:r>
              <a:rPr lang="en-US" dirty="0"/>
              <a:t> o camera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stocheze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cu camera respective.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https://dribbble.com/shots/4522881-AR-Scanning-Instructions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0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Cel</a:t>
            </a:r>
            <a:r>
              <a:rPr lang="en-US" dirty="0"/>
              <a:t> de-al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se </a:t>
            </a:r>
            <a:r>
              <a:rPr lang="en-US" dirty="0" err="1"/>
              <a:t>numeste</a:t>
            </a:r>
            <a:r>
              <a:rPr lang="en-US" dirty="0"/>
              <a:t> Detects space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utilizatori</a:t>
            </a:r>
            <a:r>
              <a:rPr lang="en-US" dirty="0"/>
              <a:t>, </a:t>
            </a:r>
            <a:r>
              <a:rPr lang="en-US" dirty="0" err="1"/>
              <a:t>unde</a:t>
            </a:r>
            <a:r>
              <a:rPr lang="en-US" dirty="0"/>
              <a:t> pot </a:t>
            </a:r>
            <a:r>
              <a:rPr lang="en-US" dirty="0" err="1"/>
              <a:t>scana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spatial. </a:t>
            </a:r>
          </a:p>
          <a:p>
            <a:r>
              <a:rPr lang="en-US" dirty="0"/>
              <a:t>In </a:t>
            </a:r>
            <a:r>
              <a:rPr lang="en-US" dirty="0" err="1"/>
              <a:t>momentul</a:t>
            </a:r>
            <a:r>
              <a:rPr lang="en-US" dirty="0"/>
              <a:t>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detecteaza</a:t>
            </a:r>
            <a:r>
              <a:rPr lang="en-US" dirty="0"/>
              <a:t> un </a:t>
            </a:r>
            <a:r>
              <a:rPr lang="en-US" dirty="0" err="1"/>
              <a:t>spatiu</a:t>
            </a:r>
            <a:r>
              <a:rPr lang="en-US" dirty="0"/>
              <a:t>, pe </a:t>
            </a:r>
            <a:r>
              <a:rPr lang="en-US" dirty="0" err="1"/>
              <a:t>ecran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afisat</a:t>
            </a:r>
            <a:r>
              <a:rPr lang="en-US" dirty="0"/>
              <a:t>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camerei</a:t>
            </a:r>
            <a:r>
              <a:rPr lang="en-US" dirty="0"/>
              <a:t>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la </a:t>
            </a:r>
            <a:r>
              <a:rPr lang="en-US" dirty="0" err="1"/>
              <a:t>configurare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exemplul</a:t>
            </a:r>
            <a:r>
              <a:rPr lang="en-US" dirty="0"/>
              <a:t> anterior </a:t>
            </a:r>
            <a:r>
              <a:rPr lang="en-US" dirty="0" err="1"/>
              <a:t>si</a:t>
            </a:r>
            <a:r>
              <a:rPr lang="en-US" dirty="0"/>
              <a:t> 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am observant </a:t>
            </a:r>
            <a:r>
              <a:rPr lang="en-US" dirty="0" err="1"/>
              <a:t>cateva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 generate in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scanarii</a:t>
            </a:r>
            <a:r>
              <a:rPr lang="en-US" dirty="0"/>
              <a:t>, </a:t>
            </a:r>
            <a:r>
              <a:rPr lang="en-US" dirty="0" err="1"/>
              <a:t>vom</a:t>
            </a:r>
            <a:r>
              <a:rPr lang="en-US" dirty="0"/>
              <a:t> intra in </a:t>
            </a:r>
            <a:r>
              <a:rPr lang="en-US" dirty="0" err="1"/>
              <a:t>detaliu</a:t>
            </a:r>
            <a:r>
              <a:rPr lang="en-US" dirty="0"/>
              <a:t> in slide-urile </a:t>
            </a:r>
            <a:r>
              <a:rPr lang="en-US" dirty="0" err="1"/>
              <a:t>urmatoare</a:t>
            </a:r>
            <a:r>
              <a:rPr lang="en-US" dirty="0"/>
              <a:t>.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https://dribbble.com/shots/6057961-ARKit-Geometry-Detection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6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Aplicația</a:t>
            </a:r>
            <a:r>
              <a:rPr lang="en-US" dirty="0"/>
              <a:t> Room detector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</a:t>
            </a:r>
            <a:r>
              <a:rPr lang="en-US" dirty="0" err="1"/>
              <a:t>spațiilor</a:t>
            </a:r>
            <a:r>
              <a:rPr lang="en-US" dirty="0"/>
              <a:t> </a:t>
            </a:r>
            <a:r>
              <a:rPr lang="en-US" dirty="0" err="1"/>
              <a:t>realizată</a:t>
            </a:r>
            <a:r>
              <a:rPr lang="en-US" dirty="0"/>
              <a:t> cu </a:t>
            </a:r>
            <a:r>
              <a:rPr lang="en-US" dirty="0" err="1"/>
              <a:t>tehnologii</a:t>
            </a:r>
            <a:r>
              <a:rPr lang="en-US" dirty="0"/>
              <a:t> precum </a:t>
            </a:r>
            <a:r>
              <a:rPr lang="en-US" dirty="0" err="1"/>
              <a:t>procesarea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realitatea</a:t>
            </a:r>
            <a:r>
              <a:rPr lang="en-US" dirty="0"/>
              <a:t> </a:t>
            </a:r>
            <a:r>
              <a:rPr lang="en-US" dirty="0" err="1"/>
              <a:t>augmentată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văzută</a:t>
            </a:r>
            <a:r>
              <a:rPr lang="en-US" dirty="0"/>
              <a:t> ca o </a:t>
            </a:r>
            <a:r>
              <a:rPr lang="en-US" dirty="0" err="1"/>
              <a:t>aplicație</a:t>
            </a:r>
            <a:r>
              <a:rPr lang="en-US" dirty="0"/>
              <a:t> de </a:t>
            </a:r>
            <a:r>
              <a:rPr lang="en-US" dirty="0" err="1"/>
              <a:t>bază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soluții</a:t>
            </a:r>
            <a:r>
              <a:rPr lang="en-US" dirty="0"/>
              <a:t> </a:t>
            </a:r>
            <a:r>
              <a:rPr lang="en-US" dirty="0" err="1"/>
              <a:t>inovatoare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inceput</a:t>
            </a:r>
            <a:r>
              <a:rPr lang="en-US" dirty="0"/>
              <a:t> mi-am </a:t>
            </a:r>
            <a:r>
              <a:rPr lang="en-US" dirty="0" err="1"/>
              <a:t>propus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antrenez</a:t>
            </a:r>
            <a:r>
              <a:rPr lang="en-US" dirty="0"/>
              <a:t> un model cu </a:t>
            </a:r>
            <a:r>
              <a:rPr lang="en-US" dirty="0" err="1"/>
              <a:t>spatiile</a:t>
            </a:r>
            <a:r>
              <a:rPr lang="en-US" dirty="0"/>
              <a:t> pe care le </a:t>
            </a:r>
            <a:r>
              <a:rPr lang="en-US" dirty="0" err="1"/>
              <a:t>doresc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</a:t>
            </a:r>
            <a:r>
              <a:rPr lang="en-US" dirty="0"/>
              <a:t>.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poze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incep</a:t>
            </a:r>
            <a:r>
              <a:rPr lang="en-US" dirty="0"/>
              <a:t> </a:t>
            </a:r>
            <a:r>
              <a:rPr lang="en-US" dirty="0" err="1"/>
              <a:t>antrenarea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a stat la </a:t>
            </a:r>
            <a:r>
              <a:rPr lang="en-US" dirty="0" err="1"/>
              <a:t>antrenat</a:t>
            </a:r>
            <a:r>
              <a:rPr lang="en-US" dirty="0"/>
              <a:t> o </a:t>
            </a:r>
            <a:r>
              <a:rPr lang="en-US" dirty="0" err="1"/>
              <a:t>anumita</a:t>
            </a:r>
            <a:r>
              <a:rPr lang="en-US" dirty="0"/>
              <a:t> </a:t>
            </a:r>
            <a:r>
              <a:rPr lang="en-US" dirty="0" err="1"/>
              <a:t>perioada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testez</a:t>
            </a:r>
            <a:r>
              <a:rPr lang="en-US" dirty="0"/>
              <a:t> nu </a:t>
            </a:r>
            <a:r>
              <a:rPr lang="en-US" dirty="0" err="1"/>
              <a:t>eram</a:t>
            </a:r>
            <a:r>
              <a:rPr lang="en-US" dirty="0"/>
              <a:t> </a:t>
            </a:r>
            <a:r>
              <a:rPr lang="en-US" dirty="0" err="1"/>
              <a:t>multumit</a:t>
            </a:r>
            <a:r>
              <a:rPr lang="en-US" dirty="0"/>
              <a:t> de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nu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acuratete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5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antrenare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biblioteza</a:t>
            </a:r>
            <a:r>
              <a:rPr lang="en-US" dirty="0"/>
              <a:t> TensorFlow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invatarea</a:t>
            </a:r>
            <a:r>
              <a:rPr lang="en-US" dirty="0"/>
              <a:t> automata.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rezolva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detectarii</a:t>
            </a:r>
            <a:r>
              <a:rPr lang="en-US" dirty="0"/>
              <a:t>, am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caut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am </a:t>
            </a:r>
            <a:r>
              <a:rPr lang="en-US" dirty="0" err="1"/>
              <a:t>gresit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studiez</a:t>
            </a:r>
            <a:r>
              <a:rPr lang="en-US" dirty="0"/>
              <a:t> o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abordare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am </a:t>
            </a:r>
            <a:r>
              <a:rPr lang="en-US" dirty="0" err="1"/>
              <a:t>descoperit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OpenCV care m-a </a:t>
            </a:r>
            <a:r>
              <a:rPr lang="en-US" dirty="0" err="1"/>
              <a:t>ajutat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gasesc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eficienta</a:t>
            </a:r>
            <a:r>
              <a:rPr lang="en-US" dirty="0"/>
              <a:t> </a:t>
            </a:r>
            <a:r>
              <a:rPr lang="en-US" dirty="0" err="1"/>
              <a:t>abordare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74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OpenCV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biblioteca</a:t>
            </a:r>
            <a:r>
              <a:rPr lang="en-US" dirty="0"/>
              <a:t> de computer vision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invatare</a:t>
            </a:r>
            <a:r>
              <a:rPr lang="en-US" dirty="0"/>
              <a:t> automata,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detine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2500 de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optimizati</a:t>
            </a:r>
            <a:r>
              <a:rPr lang="en-US" dirty="0"/>
              <a:t> </a:t>
            </a:r>
            <a:r>
              <a:rPr lang="en-US" dirty="0" err="1"/>
              <a:t>folositi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obiectelor</a:t>
            </a:r>
            <a:r>
              <a:rPr lang="en-US" dirty="0"/>
              <a:t>, </a:t>
            </a:r>
            <a:r>
              <a:rPr lang="en-US" dirty="0" err="1"/>
              <a:t>fetelor</a:t>
            </a:r>
            <a:r>
              <a:rPr lang="en-US" dirty="0"/>
              <a:t>, </a:t>
            </a:r>
            <a:r>
              <a:rPr lang="en-US" dirty="0" err="1"/>
              <a:t>corpurilor</a:t>
            </a:r>
            <a:r>
              <a:rPr lang="en-US" dirty="0"/>
              <a:t> </a:t>
            </a:r>
            <a:r>
              <a:rPr lang="en-US" dirty="0" err="1"/>
              <a:t>umane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.</a:t>
            </a:r>
          </a:p>
          <a:p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pe care l-am </a:t>
            </a:r>
            <a:r>
              <a:rPr lang="en-US" dirty="0" err="1"/>
              <a:t>folosit</a:t>
            </a:r>
            <a:r>
              <a:rPr lang="en-US" dirty="0"/>
              <a:t>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in slide-urile </a:t>
            </a:r>
            <a:r>
              <a:rPr lang="en-US" dirty="0" err="1"/>
              <a:t>urmatoare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intai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vorbesc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platformele</a:t>
            </a:r>
            <a:r>
              <a:rPr lang="en-US" dirty="0" smtClean="0"/>
              <a:t> </a:t>
            </a:r>
            <a:r>
              <a:rPr lang="en-US" dirty="0" err="1" smtClean="0"/>
              <a:t>folosite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05B3-6947-4840-B9D2-D4B196ED0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4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6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07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6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4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4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2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8CC2EFA-D769-4174-B69D-934E70C4CE83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E44FC80-328A-475D-910C-1CCF8C4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8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168D508C-A317-451C-AB61-8A699E3570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406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7E8F4-1600-4325-9319-975A213DA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567226"/>
            <a:ext cx="8991600" cy="1723549"/>
          </a:xfrm>
        </p:spPr>
        <p:txBody>
          <a:bodyPr>
            <a:normAutofit/>
          </a:bodyPr>
          <a:lstStyle/>
          <a:p>
            <a:r>
              <a:rPr lang="en-US" sz="4000" dirty="0"/>
              <a:t>Room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DFC5-847D-43DE-9854-27E917FDA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19" y="5583044"/>
            <a:ext cx="3995955" cy="653164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Coordonator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ro-RO" dirty="0">
                <a:solidFill>
                  <a:srgbClr val="FFFFFF"/>
                </a:solidFill>
              </a:rPr>
              <a:t>ș</a:t>
            </a:r>
            <a:r>
              <a:rPr lang="en-US" dirty="0" err="1">
                <a:solidFill>
                  <a:srgbClr val="FFFFFF"/>
                </a:solidFill>
              </a:rPr>
              <a:t>tiin</a:t>
            </a:r>
            <a:r>
              <a:rPr lang="ro-RO" dirty="0">
                <a:solidFill>
                  <a:srgbClr val="FFFFFF"/>
                </a:solidFill>
              </a:rPr>
              <a:t>ț</a:t>
            </a:r>
            <a:r>
              <a:rPr lang="en-US" dirty="0" err="1">
                <a:solidFill>
                  <a:srgbClr val="FFFFFF"/>
                </a:solidFill>
              </a:rPr>
              <a:t>ific</a:t>
            </a:r>
            <a:r>
              <a:rPr lang="en-US" dirty="0">
                <a:solidFill>
                  <a:srgbClr val="FFFFFF"/>
                </a:solidFill>
              </a:rPr>
              <a:t> </a:t>
            </a:r>
            <a:endParaRPr lang="ro-RO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Drd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Colab</a:t>
            </a:r>
            <a:r>
              <a:rPr lang="en-US" dirty="0">
                <a:solidFill>
                  <a:srgbClr val="FFFFFF"/>
                </a:solidFill>
              </a:rPr>
              <a:t>. Florin </a:t>
            </a:r>
            <a:r>
              <a:rPr lang="en-US" dirty="0" err="1">
                <a:solidFill>
                  <a:srgbClr val="FFFFFF"/>
                </a:solidFill>
              </a:rPr>
              <a:t>Olariu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993CEF9-14A0-4948-A840-B44CE1917F61}"/>
              </a:ext>
            </a:extLst>
          </p:cNvPr>
          <p:cNvSpPr txBox="1">
            <a:spLocks/>
          </p:cNvSpPr>
          <p:nvPr/>
        </p:nvSpPr>
        <p:spPr>
          <a:xfrm>
            <a:off x="816241" y="5583044"/>
            <a:ext cx="3995955" cy="6531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dirty="0" err="1">
                <a:solidFill>
                  <a:schemeClr val="bg1"/>
                </a:solidFill>
              </a:rPr>
              <a:t>Lucrare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de licență </a:t>
            </a:r>
            <a:r>
              <a:rPr lang="en-US" dirty="0" err="1">
                <a:solidFill>
                  <a:schemeClr val="bg1"/>
                </a:solidFill>
              </a:rPr>
              <a:t>propus</a:t>
            </a:r>
            <a:r>
              <a:rPr lang="ro-RO" dirty="0">
                <a:solidFill>
                  <a:schemeClr val="bg1"/>
                </a:solidFill>
              </a:rPr>
              <a:t>ă de</a:t>
            </a:r>
          </a:p>
          <a:p>
            <a:pPr algn="r">
              <a:lnSpc>
                <a:spcPct val="90000"/>
              </a:lnSpc>
            </a:pPr>
            <a:r>
              <a:rPr lang="ro-RO" dirty="0">
                <a:solidFill>
                  <a:schemeClr val="bg1"/>
                </a:solidFill>
              </a:rPr>
              <a:t>Broască Ioan Iulian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 smtClean="0"/>
              <a:t>platforme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93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Unity engine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3560D1-7158-463E-8FBF-41BB417B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770888"/>
            <a:ext cx="68580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Tehnologii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668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AR Foundation</a:t>
            </a:r>
          </a:p>
        </p:txBody>
      </p:sp>
      <p:pic>
        <p:nvPicPr>
          <p:cNvPr id="4100" name="Picture 4" descr="ARCore and ARKit - Does Google's ARCore Surpass Apple's ARKit">
            <a:extLst>
              <a:ext uri="{FF2B5EF4-FFF2-40B4-BE49-F238E27FC236}">
                <a16:creationId xmlns:a16="http://schemas.microsoft.com/office/drawing/2014/main" id="{CBE294AF-285E-4B4F-B16C-1B152832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69" y="2336355"/>
            <a:ext cx="6938061" cy="33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7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flask</a:t>
            </a:r>
          </a:p>
        </p:txBody>
      </p:sp>
      <p:pic>
        <p:nvPicPr>
          <p:cNvPr id="5122" name="Picture 2" descr="Creating a Video Chat Application using Flask and Agora.io">
            <a:extLst>
              <a:ext uri="{FF2B5EF4-FFF2-40B4-BE49-F238E27FC236}">
                <a16:creationId xmlns:a16="http://schemas.microsoft.com/office/drawing/2014/main" id="{2C127EFA-D30B-4913-8C8B-95B1A8F3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414270"/>
            <a:ext cx="52578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Open-cv</a:t>
            </a:r>
          </a:p>
        </p:txBody>
      </p:sp>
      <p:pic>
        <p:nvPicPr>
          <p:cNvPr id="2054" name="Picture 6" descr="opencv">
            <a:extLst>
              <a:ext uri="{FF2B5EF4-FFF2-40B4-BE49-F238E27FC236}">
                <a16:creationId xmlns:a16="http://schemas.microsoft.com/office/drawing/2014/main" id="{1D668D60-F2B3-42BB-A0B5-18F8791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395093"/>
            <a:ext cx="7528633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8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/>
              <a:t>algoritmi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049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Oriented fast and rotated brief (ORB)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11BCE-4138-45AB-8E6F-C12F5F85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01" y="2441448"/>
            <a:ext cx="7052998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Features from accelerated and segments test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3DBEAE-3DD5-4208-969D-9D4D6AEC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56" y="2582994"/>
            <a:ext cx="5373688" cy="26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2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Binary robust independent elementary (brief)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2662CEA-BC21-452B-8BF0-E448C4F5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00" y="2747772"/>
            <a:ext cx="7562799" cy="257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5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DFC5-847D-43DE-9854-27E917FDA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2007220"/>
            <a:ext cx="2357553" cy="284356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7B330-0CDD-456F-83C4-9F8468C435FB}"/>
              </a:ext>
            </a:extLst>
          </p:cNvPr>
          <p:cNvSpPr txBox="1"/>
          <p:nvPr/>
        </p:nvSpPr>
        <p:spPr>
          <a:xfrm>
            <a:off x="7108659" y="2459504"/>
            <a:ext cx="32156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Descrierea aplicației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Cercetare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Platforme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Tehnologii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Algoritmi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ro-RO" sz="2000" dirty="0"/>
              <a:t>emo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ro-RO" sz="2000" dirty="0"/>
              <a:t>oncluzii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63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Brute force matcher (</a:t>
            </a:r>
            <a:r>
              <a:rPr lang="en-US" dirty="0" err="1"/>
              <a:t>BFMatcher</a:t>
            </a:r>
            <a:r>
              <a:rPr lang="en-US" dirty="0"/>
              <a:t>)</a:t>
            </a:r>
          </a:p>
        </p:txBody>
      </p:sp>
      <p:pic>
        <p:nvPicPr>
          <p:cNvPr id="5" name="Picture 4" descr="/var/folders/d0/3rtd14fj5x1gw7rx2qzq8jyw0000gp/T/com.microsoft.Word/Content.MSO/F0E0C7CE.tmp">
            <a:extLst>
              <a:ext uri="{FF2B5EF4-FFF2-40B4-BE49-F238E27FC236}">
                <a16:creationId xmlns:a16="http://schemas.microsoft.com/office/drawing/2014/main" id="{37191C46-2C3A-4DD4-BC0E-9750750898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595" y="2447798"/>
            <a:ext cx="4448810" cy="3164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6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6838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95A8-39FC-4F02-A121-DE8688FE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</a:rPr>
              <a:t>Demo modul „Upload images”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oom detector - Admi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0849" y="1037183"/>
            <a:ext cx="3085361" cy="4626856"/>
          </a:xfrm>
        </p:spPr>
      </p:pic>
    </p:spTree>
    <p:extLst>
      <p:ext uri="{BB962C8B-B14F-4D97-AF65-F5344CB8AC3E}">
        <p14:creationId xmlns:p14="http://schemas.microsoft.com/office/powerpoint/2010/main" val="2168066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95A8-39FC-4F02-A121-DE8688FE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</a:rPr>
              <a:t>Demo modul „Detects space”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oom detector - Us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253" y="1079225"/>
            <a:ext cx="2639657" cy="4693256"/>
          </a:xfrm>
        </p:spPr>
      </p:pic>
    </p:spTree>
    <p:extLst>
      <p:ext uri="{BB962C8B-B14F-4D97-AF65-F5344CB8AC3E}">
        <p14:creationId xmlns:p14="http://schemas.microsoft.com/office/powerpoint/2010/main" val="288634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Concluzii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571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 smtClean="0"/>
              <a:t>Va</a:t>
            </a:r>
            <a:r>
              <a:rPr lang="en-US" sz="4800" dirty="0" smtClean="0"/>
              <a:t> </a:t>
            </a:r>
            <a:r>
              <a:rPr lang="en-US" sz="4800" dirty="0" err="1" smtClean="0"/>
              <a:t>multumesc</a:t>
            </a:r>
            <a:r>
              <a:rPr lang="en-US" sz="4800" dirty="0" smtClean="0"/>
              <a:t>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3796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ro-RO" sz="4800" dirty="0"/>
              <a:t>Descrierea aplicației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319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Descrierea aplicației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088FB-1598-422B-8F46-E4A9BDF45A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5794" y="2482596"/>
            <a:ext cx="7612086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99CA9E-E89F-4609-BDAA-A16CCA5D59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Upload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73F51-E3F1-40E4-9FB0-08D004F76242}"/>
              </a:ext>
            </a:extLst>
          </p:cNvPr>
          <p:cNvPicPr/>
          <p:nvPr/>
        </p:nvPicPr>
        <p:blipFill rotWithShape="1">
          <a:blip r:embed="rId3"/>
          <a:srcRect l="14041" b="28296"/>
          <a:stretch/>
        </p:blipFill>
        <p:spPr>
          <a:xfrm>
            <a:off x="687793" y="1518689"/>
            <a:ext cx="5877130" cy="1910311"/>
          </a:xfrm>
          <a:prstGeom prst="rect">
            <a:avLst/>
          </a:prstGeom>
        </p:spPr>
      </p:pic>
      <p:pic>
        <p:nvPicPr>
          <p:cNvPr id="8" name="Picture 7" descr="A picture containing ball, man, player, court&#10;&#10;Description automatically generated">
            <a:extLst>
              <a:ext uri="{FF2B5EF4-FFF2-40B4-BE49-F238E27FC236}">
                <a16:creationId xmlns:a16="http://schemas.microsoft.com/office/drawing/2014/main" id="{2B94052F-889E-45E7-87D6-38D47AE12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46" y="570546"/>
            <a:ext cx="4323938" cy="32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99CA9E-E89F-4609-BDAA-A16CCA5D59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Detects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9EE5-3DFA-46F9-8D36-9B166A67B500}"/>
              </a:ext>
            </a:extLst>
          </p:cNvPr>
          <p:cNvPicPr/>
          <p:nvPr/>
        </p:nvPicPr>
        <p:blipFill rotWithShape="1">
          <a:blip r:embed="rId3"/>
          <a:srcRect l="13552" t="67828" r="19212"/>
          <a:stretch/>
        </p:blipFill>
        <p:spPr>
          <a:xfrm>
            <a:off x="1020318" y="1716994"/>
            <a:ext cx="4833366" cy="1264762"/>
          </a:xfrm>
          <a:prstGeom prst="rect">
            <a:avLst/>
          </a:prstGeom>
        </p:spPr>
      </p:pic>
      <p:pic>
        <p:nvPicPr>
          <p:cNvPr id="6" name="Picture 5" descr="A picture containing laptop, computer&#10;&#10;Description automatically generated">
            <a:extLst>
              <a:ext uri="{FF2B5EF4-FFF2-40B4-BE49-F238E27FC236}">
                <a16:creationId xmlns:a16="http://schemas.microsoft.com/office/drawing/2014/main" id="{2C657759-8711-4A47-B900-A349B5A85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03" y="523010"/>
            <a:ext cx="4297680" cy="32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dirty="0" err="1"/>
              <a:t>Cercetare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239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1026" name="Picture 2" descr="TensorFlow Object Detection API: basics of detection (2/2)">
            <a:extLst>
              <a:ext uri="{FF2B5EF4-FFF2-40B4-BE49-F238E27FC236}">
                <a16:creationId xmlns:a16="http://schemas.microsoft.com/office/drawing/2014/main" id="{693CDAAB-F63D-462E-BD8D-B9945DFE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04" y="2597942"/>
            <a:ext cx="4189192" cy="268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4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9FDCA6-5947-4604-9928-D67DB5CA8B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AD2FC-837A-4458-9A9A-EE43368D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Open-cv</a:t>
            </a:r>
          </a:p>
        </p:txBody>
      </p:sp>
      <p:pic>
        <p:nvPicPr>
          <p:cNvPr id="2054" name="Picture 6" descr="opencv">
            <a:extLst>
              <a:ext uri="{FF2B5EF4-FFF2-40B4-BE49-F238E27FC236}">
                <a16:creationId xmlns:a16="http://schemas.microsoft.com/office/drawing/2014/main" id="{1D668D60-F2B3-42BB-A0B5-18F8791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395093"/>
            <a:ext cx="7528633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8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1522</Words>
  <Application>Microsoft Office PowerPoint</Application>
  <PresentationFormat>Widescreen</PresentationFormat>
  <Paragraphs>108</Paragraphs>
  <Slides>25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Gill Sans MT</vt:lpstr>
      <vt:lpstr>Parcel</vt:lpstr>
      <vt:lpstr>Room detector</vt:lpstr>
      <vt:lpstr>PowerPoint Presentation</vt:lpstr>
      <vt:lpstr>Descrierea aplicației</vt:lpstr>
      <vt:lpstr>Descrierea aplicației</vt:lpstr>
      <vt:lpstr>Upload images</vt:lpstr>
      <vt:lpstr>Detects space</vt:lpstr>
      <vt:lpstr>Cercetare</vt:lpstr>
      <vt:lpstr>Tensorflow</vt:lpstr>
      <vt:lpstr>Open-cv</vt:lpstr>
      <vt:lpstr>platforme</vt:lpstr>
      <vt:lpstr>Unity engine</vt:lpstr>
      <vt:lpstr>Tehnologii</vt:lpstr>
      <vt:lpstr>AR Foundation</vt:lpstr>
      <vt:lpstr>flask</vt:lpstr>
      <vt:lpstr>Open-cv</vt:lpstr>
      <vt:lpstr>algoritmi</vt:lpstr>
      <vt:lpstr>Oriented fast and rotated brief (ORB)</vt:lpstr>
      <vt:lpstr>Features from accelerated and segments test</vt:lpstr>
      <vt:lpstr>Binary robust independent elementary (brief)</vt:lpstr>
      <vt:lpstr>Brute force matcher (BFMatcher)</vt:lpstr>
      <vt:lpstr>demo</vt:lpstr>
      <vt:lpstr>Demo modul „Upload images” </vt:lpstr>
      <vt:lpstr>Demo modul „Detects space” </vt:lpstr>
      <vt:lpstr>Concluzii</vt:lpstr>
      <vt:lpstr>Va multumesc!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detector</dc:title>
  <dc:creator>Broasca, Iulian</dc:creator>
  <cp:lastModifiedBy>Iulian Broasca</cp:lastModifiedBy>
  <cp:revision>34</cp:revision>
  <dcterms:created xsi:type="dcterms:W3CDTF">2020-06-23T16:34:24Z</dcterms:created>
  <dcterms:modified xsi:type="dcterms:W3CDTF">2020-06-30T17:18:41Z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e5dff0f-8f2b-4675-8791-acbc2e5505d9_Enabled">
    <vt:lpwstr>True</vt:lpwstr>
  </property>
  <property fmtid="{D5CDD505-2E9C-101B-9397-08002B2CF9AE}" pid="3" name="MSIP_Label_ce5dff0f-8f2b-4675-8791-acbc2e5505d9_SiteId">
    <vt:lpwstr>7e1792ae-4f1a-4ff7-b80b-57b69beb7168</vt:lpwstr>
  </property>
  <property fmtid="{D5CDD505-2E9C-101B-9397-08002B2CF9AE}" pid="4" name="MSIP_Label_ce5dff0f-8f2b-4675-8791-acbc2e5505d9_Owner">
    <vt:lpwstr>Iulian.Broasca@centric.eu</vt:lpwstr>
  </property>
  <property fmtid="{D5CDD505-2E9C-101B-9397-08002B2CF9AE}" pid="5" name="MSIP_Label_ce5dff0f-8f2b-4675-8791-acbc2e5505d9_SetDate">
    <vt:lpwstr>2020-06-23T18:15:42.3140991Z</vt:lpwstr>
  </property>
  <property fmtid="{D5CDD505-2E9C-101B-9397-08002B2CF9AE}" pid="6" name="MSIP_Label_ce5dff0f-8f2b-4675-8791-acbc2e5505d9_Name">
    <vt:lpwstr>Public (V1)</vt:lpwstr>
  </property>
  <property fmtid="{D5CDD505-2E9C-101B-9397-08002B2CF9AE}" pid="7" name="MSIP_Label_ce5dff0f-8f2b-4675-8791-acbc2e5505d9_Application">
    <vt:lpwstr>Microsoft Azure Information Protection</vt:lpwstr>
  </property>
  <property fmtid="{D5CDD505-2E9C-101B-9397-08002B2CF9AE}" pid="8" name="MSIP_Label_ce5dff0f-8f2b-4675-8791-acbc2e5505d9_ActionId">
    <vt:lpwstr>49b20468-a2c8-43a8-9b1a-2d1a59f6e03d</vt:lpwstr>
  </property>
  <property fmtid="{D5CDD505-2E9C-101B-9397-08002B2CF9AE}" pid="9" name="MSIP_Label_ce5dff0f-8f2b-4675-8791-acbc2e5505d9_Extended_MSFT_Method">
    <vt:lpwstr>Manual</vt:lpwstr>
  </property>
  <property fmtid="{D5CDD505-2E9C-101B-9397-08002B2CF9AE}" pid="10" name="Sensitivity">
    <vt:lpwstr>Public (V1)</vt:lpwstr>
  </property>
</Properties>
</file>